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1474" y="53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0574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878249" y="10312476"/>
            <a:ext cx="11684001" cy="2222501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92D050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pic" sz="half" idx="13"/>
          </p:nvPr>
        </p:nvSpPr>
        <p:spPr>
          <a:xfrm>
            <a:off x="6502400" y="487680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7" name="Shape 117"/>
          <p:cNvSpPr>
            <a:spLocks noGrp="1"/>
          </p:cNvSpPr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7"/>
          <p:cNvGrpSpPr/>
          <p:nvPr/>
        </p:nvGrpSpPr>
        <p:grpSpPr>
          <a:xfrm>
            <a:off x="-816665" y="-30939"/>
            <a:ext cx="14638130" cy="9815479"/>
            <a:chOff x="-1" y="0"/>
            <a:chExt cx="14638128" cy="9815477"/>
          </a:xfrm>
        </p:grpSpPr>
        <p:pic>
          <p:nvPicPr>
            <p:cNvPr id="125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3353"/>
              <a:ext cx="14638127" cy="9768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6" name="Shape 126"/>
            <p:cNvSpPr/>
            <p:nvPr/>
          </p:nvSpPr>
          <p:spPr>
            <a:xfrm>
              <a:off x="-1" y="0"/>
              <a:ext cx="14638127" cy="9815477"/>
            </a:xfrm>
            <a:prstGeom prst="rect">
              <a:avLst/>
            </a:prstGeom>
            <a:solidFill>
              <a:srgbClr val="3592E6">
                <a:alpha val="76305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/>
          <p:nvPr/>
        </p:nvGrpSpPr>
        <p:grpSpPr>
          <a:xfrm>
            <a:off x="-816664" y="-30939"/>
            <a:ext cx="14638128" cy="9815478"/>
            <a:chOff x="0" y="0"/>
            <a:chExt cx="14638127" cy="9815477"/>
          </a:xfrm>
        </p:grpSpPr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3353"/>
              <a:ext cx="14638127" cy="9768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Shape 21"/>
            <p:cNvSpPr/>
            <p:nvPr/>
          </p:nvSpPr>
          <p:spPr>
            <a:xfrm>
              <a:off x="0" y="0"/>
              <a:ext cx="14638127" cy="9815477"/>
            </a:xfrm>
            <a:prstGeom prst="rect">
              <a:avLst/>
            </a:prstGeom>
            <a:solidFill>
              <a:srgbClr val="3592E6">
                <a:alpha val="76305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710214"/>
            <a:ext cx="13004801" cy="867877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3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21534" r="34057"/>
          <a:stretch>
            <a:fillRect/>
          </a:stretch>
        </p:blipFill>
        <p:spPr>
          <a:xfrm>
            <a:off x="6484041" y="-34727"/>
            <a:ext cx="6553447" cy="9848422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0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21534" r="34057"/>
          <a:stretch>
            <a:fillRect/>
          </a:stretch>
        </p:blipFill>
        <p:spPr>
          <a:xfrm>
            <a:off x="6484041" y="-34727"/>
            <a:ext cx="6553447" cy="9848422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9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ziplaunchpad.sds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ZIP launchpad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328" spc="372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What is the</a:t>
            </a:r>
          </a:p>
        </p:txBody>
      </p:sp>
      <p:pic>
        <p:nvPicPr>
          <p:cNvPr id="14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6336" y="2497979"/>
            <a:ext cx="1190094" cy="119009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1669038" y="3824357"/>
            <a:ext cx="276469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Startup Idea</a:t>
            </a:r>
          </a:p>
        </p:txBody>
      </p:sp>
      <p:pic>
        <p:nvPicPr>
          <p:cNvPr id="14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74889" y="2497979"/>
            <a:ext cx="1174227" cy="119009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7405161" y="3824357"/>
            <a:ext cx="431368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Launched Company</a:t>
            </a:r>
          </a:p>
        </p:txBody>
      </p:sp>
      <p:sp>
        <p:nvSpPr>
          <p:cNvPr id="150" name="Shape 150"/>
          <p:cNvSpPr/>
          <p:nvPr/>
        </p:nvSpPr>
        <p:spPr>
          <a:xfrm>
            <a:off x="5623072" y="3258954"/>
            <a:ext cx="901804" cy="508001"/>
          </a:xfrm>
          <a:prstGeom prst="rightArrow">
            <a:avLst>
              <a:gd name="adj1" fmla="val 32000"/>
              <a:gd name="adj2" fmla="val 9751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-38494" y="5570102"/>
            <a:ext cx="181570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11227585" y="5570102"/>
            <a:ext cx="181570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984158" y="5157352"/>
            <a:ext cx="9036483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Actively Recruiting New Companies</a:t>
            </a:r>
          </a:p>
        </p:txBody>
      </p:sp>
      <p:sp>
        <p:nvSpPr>
          <p:cNvPr id="154" name="Shape 154"/>
          <p:cNvSpPr/>
          <p:nvPr/>
        </p:nvSpPr>
        <p:spPr>
          <a:xfrm>
            <a:off x="3015086" y="8490132"/>
            <a:ext cx="337459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Social Ventures</a:t>
            </a:r>
          </a:p>
        </p:txBody>
      </p:sp>
      <p:sp>
        <p:nvSpPr>
          <p:cNvPr id="155" name="Shape 155"/>
          <p:cNvSpPr/>
          <p:nvPr/>
        </p:nvSpPr>
        <p:spPr>
          <a:xfrm>
            <a:off x="7015703" y="8490132"/>
            <a:ext cx="204459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Startups </a:t>
            </a:r>
          </a:p>
        </p:txBody>
      </p:sp>
      <p:pic>
        <p:nvPicPr>
          <p:cNvPr id="15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0478" y="6664727"/>
            <a:ext cx="1823809" cy="1645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0492" y="6664727"/>
            <a:ext cx="1615021" cy="1851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experience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328" spc="372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ZIP launchpad</a:t>
            </a:r>
          </a:p>
        </p:txBody>
      </p:sp>
      <p:pic>
        <p:nvPicPr>
          <p:cNvPr id="16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5044" y="7127429"/>
            <a:ext cx="1315628" cy="1156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6467" y="7301173"/>
            <a:ext cx="1044404" cy="80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08297" y="7239347"/>
            <a:ext cx="933020" cy="933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54950" y="7183655"/>
            <a:ext cx="1044404" cy="104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832747" y="4404064"/>
            <a:ext cx="2873075" cy="1610107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832747" y="2477736"/>
            <a:ext cx="2873075" cy="1610107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16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0921" y="2780022"/>
            <a:ext cx="885429" cy="88542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1575653" y="2703822"/>
            <a:ext cx="2078839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Apply w/ </a:t>
            </a:r>
          </a:p>
          <a:p>
            <a:pPr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Your Idea </a:t>
            </a:r>
          </a:p>
        </p:txBody>
      </p:sp>
      <p:sp>
        <p:nvSpPr>
          <p:cNvPr id="169" name="Shape 169"/>
          <p:cNvSpPr/>
          <p:nvPr/>
        </p:nvSpPr>
        <p:spPr>
          <a:xfrm>
            <a:off x="2019036" y="4599517"/>
            <a:ext cx="1446074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Join </a:t>
            </a:r>
          </a:p>
          <a:p>
            <a:pPr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 Team</a:t>
            </a:r>
          </a:p>
        </p:txBody>
      </p:sp>
      <p:sp>
        <p:nvSpPr>
          <p:cNvPr id="170" name="Shape 170"/>
          <p:cNvSpPr/>
          <p:nvPr/>
        </p:nvSpPr>
        <p:spPr>
          <a:xfrm>
            <a:off x="3923572" y="4077387"/>
            <a:ext cx="654111" cy="344885"/>
          </a:xfrm>
          <a:prstGeom prst="rightArrow">
            <a:avLst>
              <a:gd name="adj1" fmla="val 32000"/>
              <a:gd name="adj2" fmla="val 10417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171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42371" y="4766403"/>
            <a:ext cx="923376" cy="88542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8373929" y="4077387"/>
            <a:ext cx="654111" cy="344885"/>
          </a:xfrm>
          <a:prstGeom prst="rightArrow">
            <a:avLst>
              <a:gd name="adj1" fmla="val 32000"/>
              <a:gd name="adj2" fmla="val 10417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261014" y="8125671"/>
            <a:ext cx="288368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Fundamentals of </a:t>
            </a:r>
          </a:p>
          <a:p>
            <a:pPr>
              <a:defRPr sz="2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Entrepreneurship</a:t>
            </a:r>
          </a:p>
        </p:txBody>
      </p:sp>
      <p:sp>
        <p:nvSpPr>
          <p:cNvPr id="174" name="Shape 174"/>
          <p:cNvSpPr/>
          <p:nvPr/>
        </p:nvSpPr>
        <p:spPr>
          <a:xfrm>
            <a:off x="9276569" y="4407941"/>
            <a:ext cx="2873074" cy="1610107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9276569" y="2481612"/>
            <a:ext cx="2873074" cy="1610107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0390074" y="2703822"/>
            <a:ext cx="1559459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Launch</a:t>
            </a:r>
          </a:p>
          <a:p>
            <a:pPr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Startup</a:t>
            </a:r>
          </a:p>
        </p:txBody>
      </p:sp>
      <p:sp>
        <p:nvSpPr>
          <p:cNvPr id="177" name="Shape 177"/>
          <p:cNvSpPr/>
          <p:nvPr/>
        </p:nvSpPr>
        <p:spPr>
          <a:xfrm>
            <a:off x="9629116" y="4772016"/>
            <a:ext cx="2229613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Gain </a:t>
            </a:r>
          </a:p>
          <a:p>
            <a:pPr algn="r"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Experience</a:t>
            </a:r>
          </a:p>
        </p:txBody>
      </p:sp>
      <p:sp>
        <p:nvSpPr>
          <p:cNvPr id="178" name="Shape 178"/>
          <p:cNvSpPr/>
          <p:nvPr/>
        </p:nvSpPr>
        <p:spPr>
          <a:xfrm>
            <a:off x="5399671" y="8125671"/>
            <a:ext cx="220545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Product</a:t>
            </a:r>
          </a:p>
          <a:p>
            <a:pPr>
              <a:defRPr sz="2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Development</a:t>
            </a:r>
          </a:p>
        </p:txBody>
      </p:sp>
      <p:sp>
        <p:nvSpPr>
          <p:cNvPr id="179" name="Shape 179"/>
          <p:cNvSpPr/>
          <p:nvPr/>
        </p:nvSpPr>
        <p:spPr>
          <a:xfrm>
            <a:off x="8927534" y="8125671"/>
            <a:ext cx="229923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Skill Building </a:t>
            </a:r>
          </a:p>
          <a:p>
            <a:pPr>
              <a:defRPr sz="2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Workshops </a:t>
            </a:r>
          </a:p>
        </p:txBody>
      </p:sp>
      <p:sp>
        <p:nvSpPr>
          <p:cNvPr id="180" name="Shape 180"/>
          <p:cNvSpPr/>
          <p:nvPr/>
        </p:nvSpPr>
        <p:spPr>
          <a:xfrm>
            <a:off x="2702858" y="6823454"/>
            <a:ext cx="7353981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 flipV="1">
            <a:off x="10049557" y="6814348"/>
            <a:ext cx="1" cy="288508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 flipV="1">
            <a:off x="6502399" y="5946000"/>
            <a:ext cx="1" cy="1156856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flipV="1">
            <a:off x="2702858" y="6820160"/>
            <a:ext cx="1" cy="288508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184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17834" y="2838643"/>
            <a:ext cx="2391541" cy="220488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4194941" y="5102216"/>
            <a:ext cx="461491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ZIP Launchpad Process</a:t>
            </a:r>
          </a:p>
        </p:txBody>
      </p:sp>
      <p:pic>
        <p:nvPicPr>
          <p:cNvPr id="186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512417" y="2912015"/>
            <a:ext cx="792111" cy="802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524000" y="4369841"/>
            <a:ext cx="1155701" cy="115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Free resources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328" spc="372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ZIP launchpad</a:t>
            </a:r>
          </a:p>
        </p:txBody>
      </p:sp>
      <p:sp>
        <p:nvSpPr>
          <p:cNvPr id="191" name="Shape 191"/>
          <p:cNvSpPr/>
          <p:nvPr/>
        </p:nvSpPr>
        <p:spPr>
          <a:xfrm>
            <a:off x="1394676" y="4543530"/>
            <a:ext cx="280263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Funding Up to</a:t>
            </a:r>
          </a:p>
          <a:p>
            <a:pPr>
              <a:defRPr sz="3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$5,000</a:t>
            </a:r>
          </a:p>
        </p:txBody>
      </p:sp>
      <p:sp>
        <p:nvSpPr>
          <p:cNvPr id="192" name="Shape 192"/>
          <p:cNvSpPr/>
          <p:nvPr/>
        </p:nvSpPr>
        <p:spPr>
          <a:xfrm>
            <a:off x="6095444" y="4543530"/>
            <a:ext cx="107442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Legal</a:t>
            </a:r>
          </a:p>
        </p:txBody>
      </p:sp>
      <p:sp>
        <p:nvSpPr>
          <p:cNvPr id="193" name="Shape 193"/>
          <p:cNvSpPr/>
          <p:nvPr/>
        </p:nvSpPr>
        <p:spPr>
          <a:xfrm>
            <a:off x="9040813" y="4543530"/>
            <a:ext cx="225895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24H Office </a:t>
            </a:r>
          </a:p>
          <a:p>
            <a:pPr>
              <a:defRPr sz="3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Space</a:t>
            </a:r>
          </a:p>
        </p:txBody>
      </p:sp>
      <p:sp>
        <p:nvSpPr>
          <p:cNvPr id="194" name="Shape 194"/>
          <p:cNvSpPr/>
          <p:nvPr/>
        </p:nvSpPr>
        <p:spPr>
          <a:xfrm>
            <a:off x="7218306" y="7559236"/>
            <a:ext cx="235801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Prototyping</a:t>
            </a:r>
          </a:p>
          <a:p>
            <a:pPr>
              <a:defRPr sz="3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Tools</a:t>
            </a:r>
          </a:p>
        </p:txBody>
      </p:sp>
      <p:sp>
        <p:nvSpPr>
          <p:cNvPr id="195" name="Shape 195"/>
          <p:cNvSpPr/>
          <p:nvPr/>
        </p:nvSpPr>
        <p:spPr>
          <a:xfrm>
            <a:off x="3325844" y="7590986"/>
            <a:ext cx="216027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Mentorship</a:t>
            </a:r>
          </a:p>
        </p:txBody>
      </p:sp>
      <p:pic>
        <p:nvPicPr>
          <p:cNvPr id="19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1869" y="2701529"/>
            <a:ext cx="941976" cy="151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64460" y="2701529"/>
            <a:ext cx="1469895" cy="151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71042" y="2701529"/>
            <a:ext cx="989796" cy="151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30157" y="5924072"/>
            <a:ext cx="1267973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00381" y="6138377"/>
            <a:ext cx="1493689" cy="1155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20862" y="6024077"/>
            <a:ext cx="1384301" cy="138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 Majors Welcome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328" spc="372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ZIP launchpad</a:t>
            </a:r>
          </a:p>
        </p:txBody>
      </p:sp>
      <p:sp>
        <p:nvSpPr>
          <p:cNvPr id="205" name="Shape 205"/>
          <p:cNvSpPr/>
          <p:nvPr/>
        </p:nvSpPr>
        <p:spPr>
          <a:xfrm>
            <a:off x="5192140" y="8073586"/>
            <a:ext cx="262051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Differentiated</a:t>
            </a:r>
          </a:p>
        </p:txBody>
      </p:sp>
      <p:sp>
        <p:nvSpPr>
          <p:cNvPr id="206" name="Shape 206"/>
          <p:cNvSpPr/>
          <p:nvPr/>
        </p:nvSpPr>
        <p:spPr>
          <a:xfrm>
            <a:off x="2307110" y="8073586"/>
            <a:ext cx="158267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Scalable</a:t>
            </a:r>
          </a:p>
        </p:txBody>
      </p:sp>
      <p:pic>
        <p:nvPicPr>
          <p:cNvPr id="20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571" y="2944391"/>
            <a:ext cx="1461155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1030" y="2836441"/>
            <a:ext cx="1358901" cy="1358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49736" y="2944391"/>
            <a:ext cx="1474151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62145" y="2944391"/>
            <a:ext cx="1143001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25057" y="2944391"/>
            <a:ext cx="936172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47864" y="2902824"/>
            <a:ext cx="1358901" cy="122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595021" y="2822668"/>
            <a:ext cx="1358901" cy="1386446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-38494" y="5189102"/>
            <a:ext cx="181570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11246213" y="5189102"/>
            <a:ext cx="181570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1783042" y="4738252"/>
            <a:ext cx="9438717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Looking for Game Changing Ideas</a:t>
            </a:r>
          </a:p>
        </p:txBody>
      </p:sp>
      <p:pic>
        <p:nvPicPr>
          <p:cNvPr id="217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512471" y="6407513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16045" y="6020163"/>
            <a:ext cx="2235201" cy="229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asted-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485380" y="6527579"/>
            <a:ext cx="1226135" cy="1226135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9296254" y="8073586"/>
            <a:ext cx="19564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Innovative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 rot="10800000" flipH="1">
            <a:off x="1702944" y="4960800"/>
            <a:ext cx="9341702" cy="12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1713529" y="2393140"/>
            <a:ext cx="3387756" cy="257274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7614968" y="2393140"/>
            <a:ext cx="3387756" cy="257274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Benefits of Joining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328" spc="372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ZIP launchpad</a:t>
            </a:r>
          </a:p>
        </p:txBody>
      </p:sp>
      <p:sp>
        <p:nvSpPr>
          <p:cNvPr id="227" name="Shape 227"/>
          <p:cNvSpPr/>
          <p:nvPr/>
        </p:nvSpPr>
        <p:spPr>
          <a:xfrm>
            <a:off x="7571405" y="4080056"/>
            <a:ext cx="338775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Innovative </a:t>
            </a:r>
          </a:p>
          <a:p>
            <a:pPr>
              <a:defRPr sz="2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Community</a:t>
            </a:r>
          </a:p>
        </p:txBody>
      </p:sp>
      <p:sp>
        <p:nvSpPr>
          <p:cNvPr id="228" name="Shape 228"/>
          <p:cNvSpPr/>
          <p:nvPr/>
        </p:nvSpPr>
        <p:spPr>
          <a:xfrm>
            <a:off x="383730" y="8454586"/>
            <a:ext cx="242925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Build Resume</a:t>
            </a:r>
          </a:p>
        </p:txBody>
      </p:sp>
      <p:sp>
        <p:nvSpPr>
          <p:cNvPr id="229" name="Shape 229"/>
          <p:cNvSpPr/>
          <p:nvPr/>
        </p:nvSpPr>
        <p:spPr>
          <a:xfrm>
            <a:off x="9532178" y="8431039"/>
            <a:ext cx="293751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Expand Network</a:t>
            </a:r>
          </a:p>
        </p:txBody>
      </p:sp>
      <p:pic>
        <p:nvPicPr>
          <p:cNvPr id="230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2147"/>
          <a:stretch>
            <a:fillRect/>
          </a:stretch>
        </p:blipFill>
        <p:spPr>
          <a:xfrm>
            <a:off x="8267446" y="2393140"/>
            <a:ext cx="2159907" cy="189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187"/>
          <a:stretch>
            <a:fillRect/>
          </a:stretch>
        </p:blipFill>
        <p:spPr>
          <a:xfrm>
            <a:off x="2373944" y="2429263"/>
            <a:ext cx="2066783" cy="1897562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1713529" y="4080056"/>
            <a:ext cx="338775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Experience </a:t>
            </a:r>
          </a:p>
          <a:p>
            <a:pPr>
              <a:defRPr sz="2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Entrepreneurship</a:t>
            </a:r>
          </a:p>
        </p:txBody>
      </p:sp>
      <p:pic>
        <p:nvPicPr>
          <p:cNvPr id="23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315" y="7013174"/>
            <a:ext cx="1292088" cy="1292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87664" y="7038021"/>
            <a:ext cx="1292087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43683" y="7013174"/>
            <a:ext cx="1714501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39841" y="7039323"/>
            <a:ext cx="1174226" cy="1190094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3320019" y="8454586"/>
            <a:ext cx="262737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Pursue Passion</a:t>
            </a:r>
          </a:p>
        </p:txBody>
      </p:sp>
      <p:sp>
        <p:nvSpPr>
          <p:cNvPr id="238" name="Shape 238"/>
          <p:cNvSpPr/>
          <p:nvPr/>
        </p:nvSpPr>
        <p:spPr>
          <a:xfrm>
            <a:off x="6399359" y="8454586"/>
            <a:ext cx="265519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Launch Startup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Workshops</a:t>
            </a:r>
            <a:endParaRPr dirty="0"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328" spc="372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EVENTs</a:t>
            </a:r>
          </a:p>
        </p:txBody>
      </p:sp>
      <p:sp>
        <p:nvSpPr>
          <p:cNvPr id="242" name="Shape 242"/>
          <p:cNvSpPr/>
          <p:nvPr/>
        </p:nvSpPr>
        <p:spPr>
          <a:xfrm>
            <a:off x="238168" y="2754274"/>
            <a:ext cx="4063766" cy="67218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4470517" y="2754274"/>
            <a:ext cx="4063766" cy="67218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8702866" y="2754274"/>
            <a:ext cx="4063766" cy="67218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24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9501" y="3191945"/>
            <a:ext cx="1181101" cy="118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1050" y="3141145"/>
            <a:ext cx="1282700" cy="128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58448" y="2912545"/>
            <a:ext cx="1752601" cy="1739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993320" y="5117409"/>
            <a:ext cx="255346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399CF6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3D Printing</a:t>
            </a:r>
          </a:p>
        </p:txBody>
      </p:sp>
      <p:sp>
        <p:nvSpPr>
          <p:cNvPr id="249" name="Shape 249"/>
          <p:cNvSpPr/>
          <p:nvPr/>
        </p:nvSpPr>
        <p:spPr>
          <a:xfrm>
            <a:off x="5013756" y="5117409"/>
            <a:ext cx="297728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399CF6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Laser Cutting</a:t>
            </a:r>
          </a:p>
        </p:txBody>
      </p:sp>
      <p:sp>
        <p:nvSpPr>
          <p:cNvPr id="250" name="Shape 250"/>
          <p:cNvSpPr/>
          <p:nvPr/>
        </p:nvSpPr>
        <p:spPr>
          <a:xfrm>
            <a:off x="9038765" y="5066609"/>
            <a:ext cx="3391968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rgbClr val="399CF6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Arduino </a:t>
            </a:r>
          </a:p>
          <a:p>
            <a:pPr>
              <a:defRPr sz="3600">
                <a:solidFill>
                  <a:srgbClr val="399CF6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Microcontroller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574576" y="5918905"/>
            <a:ext cx="11855648" cy="30491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3833561" y="6160804"/>
            <a:ext cx="8083906" cy="25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400">
                <a:solidFill>
                  <a:srgbClr val="92D05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The Spring Application Closes</a:t>
            </a:r>
          </a:p>
          <a:p>
            <a:pPr algn="l" defTabSz="457200">
              <a:defRPr sz="5400">
                <a:solidFill>
                  <a:srgbClr val="92D05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February 4</a:t>
            </a:r>
            <a:r>
              <a:rPr baseline="31999"/>
              <a:t>th</a:t>
            </a:r>
            <a:r>
              <a:t>!</a:t>
            </a:r>
          </a:p>
          <a:p>
            <a:pPr algn="l" defTabSz="457200">
              <a:defRPr sz="4400" u="sng">
                <a:solidFill>
                  <a:srgbClr val="46AEF8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rPr u="none">
                <a:solidFill>
                  <a:srgbClr val="399CF6"/>
                </a:solidFill>
                <a:latin typeface="Avenir Book"/>
                <a:ea typeface="Avenir Book"/>
                <a:cs typeface="Avenir Book"/>
                <a:sym typeface="Avenir Book"/>
              </a:rPr>
              <a:t>Apply at </a:t>
            </a:r>
            <a:r>
              <a:rPr>
                <a:solidFill>
                  <a:srgbClr val="399CF6"/>
                </a:solidFill>
                <a:hlinkClick r:id="rId2"/>
              </a:rPr>
              <a:t>ziplaunchpad.sdsu.edu</a:t>
            </a:r>
          </a:p>
        </p:txBody>
      </p:sp>
      <p:pic>
        <p:nvPicPr>
          <p:cNvPr id="26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6874" y="6243354"/>
            <a:ext cx="2413001" cy="2400301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1052586" y="766490"/>
            <a:ext cx="11308658" cy="499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We want everyone to have the chance to be an entrepreneur. Whether you want to change the world through a social venture or launch the startup you’ve been dreaming about. We’re here to help you bring your idea to life.</a:t>
            </a:r>
          </a:p>
          <a:p>
            <a:pPr algn="l" defTabSz="457200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1081236" y="4809137"/>
            <a:ext cx="977324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-Cathy Pucher, ZIP Launchpad Executive Director</a:t>
            </a:r>
          </a:p>
        </p:txBody>
      </p:sp>
      <p:sp>
        <p:nvSpPr>
          <p:cNvPr id="268" name="Shape 268"/>
          <p:cNvSpPr/>
          <p:nvPr/>
        </p:nvSpPr>
        <p:spPr>
          <a:xfrm>
            <a:off x="473187" y="460435"/>
            <a:ext cx="57569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“</a:t>
            </a:r>
          </a:p>
        </p:txBody>
      </p:sp>
      <p:sp>
        <p:nvSpPr>
          <p:cNvPr id="269" name="Shape 269"/>
          <p:cNvSpPr/>
          <p:nvPr/>
        </p:nvSpPr>
        <p:spPr>
          <a:xfrm>
            <a:off x="8943111" y="3445370"/>
            <a:ext cx="57569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“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163</Words>
  <Application>Microsoft Office PowerPoint</Application>
  <PresentationFormat>Custom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Avenir Book</vt:lpstr>
      <vt:lpstr>Avenir Book Oblique</vt:lpstr>
      <vt:lpstr>Avenir Heavy</vt:lpstr>
      <vt:lpstr>Avenir Light</vt:lpstr>
      <vt:lpstr>Avenir Medium</vt:lpstr>
      <vt:lpstr>Helvetica</vt:lpstr>
      <vt:lpstr>Helvetica Light</vt:lpstr>
      <vt:lpstr>Helvetica Neue</vt:lpstr>
      <vt:lpstr>New_Template1</vt:lpstr>
      <vt:lpstr>ZIP launchpad</vt:lpstr>
      <vt:lpstr>experience</vt:lpstr>
      <vt:lpstr>Free resources</vt:lpstr>
      <vt:lpstr>all Majors Welcome</vt:lpstr>
      <vt:lpstr>Benefits of Joining</vt:lpstr>
      <vt:lpstr>Workshops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ZIP launchpad</dc:title>
  <dc:creator>Matt Crosby</dc:creator>
  <cp:lastModifiedBy>Matthew Crosby</cp:lastModifiedBy>
  <cp:revision>4</cp:revision>
  <dcterms:modified xsi:type="dcterms:W3CDTF">2018-04-24T16:04:07Z</dcterms:modified>
</cp:coreProperties>
</file>